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86" r:id="rId5"/>
    <p:sldId id="264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407" autoAdjust="0"/>
  </p:normalViewPr>
  <p:slideViewPr>
    <p:cSldViewPr snapToGrid="0">
      <p:cViewPr varScale="1">
        <p:scale>
          <a:sx n="63" d="100"/>
          <a:sy n="63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55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耶穌召我來行天路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how tedious and tasteless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777" y="0"/>
            <a:ext cx="9686445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我今伸手拑主耶穌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Goa 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chhun-chhiu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我行天路祢善招呼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Goa </a:t>
            </a:r>
            <a:r>
              <a:rPr lang="en-PH" sz="3500" b="1" dirty="0" err="1"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thi</a:t>
            </a:r>
            <a:r>
              <a:rPr lang="en-PH" sz="3500" b="1" baseline="30000" dirty="0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-lo   Li   </a:t>
            </a:r>
            <a:r>
              <a:rPr lang="en-PH" sz="3500" b="1" dirty="0" err="1">
                <a:latin typeface="Candara" panose="020E0502030303020204" pitchFamily="34" charset="0"/>
              </a:rPr>
              <a:t>gau</a:t>
            </a:r>
            <a:r>
              <a:rPr lang="en-PH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latin typeface="Candara" panose="020E0502030303020204" pitchFamily="34" charset="0"/>
              </a:rPr>
              <a:t>chio</a:t>
            </a:r>
            <a:r>
              <a:rPr lang="en-PH" sz="3500" b="1" dirty="0">
                <a:latin typeface="Candara" panose="020E0502030303020204" pitchFamily="34" charset="0"/>
              </a:rPr>
              <a:t>-ho,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3.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Thy hand, Lord I clasp now in mine,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With Thee, I will never repine;</a:t>
            </a:r>
          </a:p>
        </p:txBody>
      </p:sp>
    </p:spTree>
    <p:extLst>
      <p:ext uri="{BB962C8B-B14F-4D97-AF65-F5344CB8AC3E}">
        <p14:creationId xmlns:p14="http://schemas.microsoft.com/office/powerpoint/2010/main" val="113866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8325" y="170121"/>
            <a:ext cx="973960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世間禍福都無定着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主伸聖手牽導保護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latin typeface="Candara" panose="020E0502030303020204" pitchFamily="34" charset="0"/>
              </a:rPr>
              <a:t>chhun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seng-chhiu</a:t>
            </a:r>
            <a:r>
              <a:rPr lang="en-US" sz="3500" b="1" dirty="0">
                <a:latin typeface="Candara" panose="020E0502030303020204" pitchFamily="34" charset="0"/>
              </a:rPr>
              <a:t> khan-</a:t>
            </a:r>
            <a:r>
              <a:rPr lang="en-US" sz="3500" b="1" dirty="0" err="1">
                <a:latin typeface="Candara" panose="020E0502030303020204" pitchFamily="34" charset="0"/>
              </a:rPr>
              <a:t>chhoa</a:t>
            </a:r>
            <a:r>
              <a:rPr lang="en-US" sz="3500" b="1" dirty="0">
                <a:latin typeface="Candara" panose="020E0502030303020204" pitchFamily="34" charset="0"/>
              </a:rPr>
              <a:t> po-ho.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With all things content I will be</a:t>
            </a: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Since God’s hand still leadeth me.</a:t>
            </a:r>
          </a:p>
        </p:txBody>
      </p:sp>
    </p:spTree>
    <p:extLst>
      <p:ext uri="{BB962C8B-B14F-4D97-AF65-F5344CB8AC3E}">
        <p14:creationId xmlns:p14="http://schemas.microsoft.com/office/powerpoint/2010/main" val="3392944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2560" y="-91440"/>
            <a:ext cx="9675812" cy="678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我的救主基督耶穌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Goa 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  Ki-Tok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全能的手時刻保護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latin typeface="Candara" panose="020E0502030303020204" pitchFamily="34" charset="0"/>
              </a:rPr>
              <a:t>Choan-leng</a:t>
            </a:r>
            <a:r>
              <a:rPr lang="en-US" sz="3500" b="1" dirty="0">
                <a:latin typeface="Candara" panose="020E0502030303020204" pitchFamily="34" charset="0"/>
              </a:rPr>
              <a:t>  e </a:t>
            </a:r>
            <a:r>
              <a:rPr lang="en-US" sz="3500" b="1" dirty="0" err="1">
                <a:latin typeface="Candara" panose="020E0502030303020204" pitchFamily="34" charset="0"/>
              </a:rPr>
              <a:t>chhiu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si-khek</a:t>
            </a:r>
            <a:r>
              <a:rPr lang="en-US" sz="3500" b="1" dirty="0">
                <a:latin typeface="Candara" panose="020E0502030303020204" pitchFamily="34" charset="0"/>
              </a:rPr>
              <a:t> po-ho,</a:t>
            </a:r>
          </a:p>
          <a:p>
            <a:pPr marL="0" indent="0" algn="ctr"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Jesus My Savior and Lord,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Leads me by His hand evermore,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31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628" y="0"/>
            <a:ext cx="10058585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我愛盡心做祢學生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ai chin-sim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祢大施恩親手保護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Li  toa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 un </a:t>
            </a:r>
            <a:r>
              <a:rPr lang="en-US" sz="3500" b="1" dirty="0" err="1">
                <a:latin typeface="Candara" panose="020E0502030303020204" pitchFamily="34" charset="0"/>
              </a:rPr>
              <a:t>chhin-chhiu</a:t>
            </a:r>
            <a:r>
              <a:rPr lang="en-US" sz="3500" b="1" dirty="0">
                <a:latin typeface="Candara" panose="020E0502030303020204" pitchFamily="34" charset="0"/>
              </a:rPr>
              <a:t> po-ho.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To Him ever faithful I’ll be,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For His gracious hand leadeth me.</a:t>
            </a:r>
          </a:p>
        </p:txBody>
      </p:sp>
    </p:spTree>
    <p:extLst>
      <p:ext uri="{BB962C8B-B14F-4D97-AF65-F5344CB8AC3E}">
        <p14:creationId xmlns:p14="http://schemas.microsoft.com/office/powerpoint/2010/main" val="24567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777" y="-10632"/>
            <a:ext cx="9686445" cy="686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魔鬼惡人愛害無步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Mo-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phai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lang ai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 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是靠耶穌一路扶助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Si  </a:t>
            </a:r>
            <a:r>
              <a:rPr lang="en-PH" sz="3500" b="1" dirty="0" err="1">
                <a:latin typeface="Candara" panose="020E0502030303020204" pitchFamily="34" charset="0"/>
              </a:rPr>
              <a:t>kho</a:t>
            </a:r>
            <a:r>
              <a:rPr lang="en-PH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latin typeface="Candara" panose="020E0502030303020204" pitchFamily="34" charset="0"/>
              </a:rPr>
              <a:t>Ia</a:t>
            </a:r>
            <a:r>
              <a:rPr lang="en-PH" sz="3500" b="1" dirty="0">
                <a:latin typeface="Candara" panose="020E0502030303020204" pitchFamily="34" charset="0"/>
              </a:rPr>
              <a:t>-  So  chit  lo  hu-</a:t>
            </a:r>
            <a:r>
              <a:rPr lang="en-PH" sz="3500" b="1" dirty="0" err="1">
                <a:latin typeface="Candara" panose="020E0502030303020204" pitchFamily="34" charset="0"/>
              </a:rPr>
              <a:t>cho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4.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Though foes are both evil and strong,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My Savior will help me along;</a:t>
            </a:r>
          </a:p>
        </p:txBody>
      </p:sp>
    </p:spTree>
    <p:extLst>
      <p:ext uri="{BB962C8B-B14F-4D97-AF65-F5344CB8AC3E}">
        <p14:creationId xmlns:p14="http://schemas.microsoft.com/office/powerpoint/2010/main" val="2835994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205" y="170121"/>
            <a:ext cx="973960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至終克勝內外對敵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Kau be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-goa tui-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感謝救主明暗保護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Kam-</a:t>
            </a:r>
            <a:r>
              <a:rPr lang="en-US" sz="3500" b="1" dirty="0" err="1">
                <a:latin typeface="Candara" panose="020E0502030303020204" pitchFamily="34" charset="0"/>
              </a:rPr>
              <a:t>sia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Kiu</a:t>
            </a:r>
            <a:r>
              <a:rPr lang="en-US" sz="3500" b="1" dirty="0"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latin typeface="Candara" panose="020E0502030303020204" pitchFamily="34" charset="0"/>
              </a:rPr>
              <a:t>kng</a:t>
            </a:r>
            <a:r>
              <a:rPr lang="en-US" sz="3500" b="1" dirty="0">
                <a:latin typeface="Candara" panose="020E0502030303020204" pitchFamily="34" charset="0"/>
              </a:rPr>
              <a:t> am  po- ho.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Victorious o’er evil I’ll be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Praise Him who is e’er leading me.</a:t>
            </a:r>
          </a:p>
        </p:txBody>
      </p:sp>
    </p:spTree>
    <p:extLst>
      <p:ext uri="{BB962C8B-B14F-4D97-AF65-F5344CB8AC3E}">
        <p14:creationId xmlns:p14="http://schemas.microsoft.com/office/powerpoint/2010/main" val="2975952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-1771"/>
            <a:ext cx="9675812" cy="678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我的救主基督耶穌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Goa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 Ki- Tok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全能的手時刻保護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latin typeface="Candara" panose="020E0502030303020204" pitchFamily="34" charset="0"/>
              </a:rPr>
              <a:t>Choan-leng</a:t>
            </a:r>
            <a:r>
              <a:rPr lang="en-US" sz="3500" b="1" dirty="0"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latin typeface="Candara" panose="020E0502030303020204" pitchFamily="34" charset="0"/>
              </a:rPr>
              <a:t>chhiu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si-khek</a:t>
            </a:r>
            <a:r>
              <a:rPr lang="en-US" sz="3500" b="1" dirty="0">
                <a:latin typeface="Candara" panose="020E0502030303020204" pitchFamily="34" charset="0"/>
              </a:rPr>
              <a:t> po-ho,</a:t>
            </a:r>
          </a:p>
          <a:p>
            <a:pPr marL="0" indent="0" algn="ctr"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Jesus My Savior and Lord,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Leads me by His hand evermore,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30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828" y="111642"/>
            <a:ext cx="10058585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我愛盡心做祢學生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ai chin-sim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祢大施恩親手保護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Li  toa 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 un </a:t>
            </a:r>
            <a:r>
              <a:rPr lang="en-US" sz="3500" b="1" dirty="0" err="1">
                <a:latin typeface="Candara" panose="020E0502030303020204" pitchFamily="34" charset="0"/>
              </a:rPr>
              <a:t>chhin-chhiu</a:t>
            </a:r>
            <a:r>
              <a:rPr lang="en-US" sz="3500" b="1" dirty="0">
                <a:latin typeface="Candara" panose="020E0502030303020204" pitchFamily="34" charset="0"/>
              </a:rPr>
              <a:t> po-ho.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To Him ever faithful I’ll be,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For His gracious hand leadeth me.</a:t>
            </a:r>
          </a:p>
        </p:txBody>
      </p:sp>
    </p:spTree>
    <p:extLst>
      <p:ext uri="{BB962C8B-B14F-4D97-AF65-F5344CB8AC3E}">
        <p14:creationId xmlns:p14="http://schemas.microsoft.com/office/powerpoint/2010/main" val="1049979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1927" y="0"/>
            <a:ext cx="9686445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今求救主常常照顧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-ko,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賞賜聖神扶持幫助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Siu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latin typeface="Candara" panose="020E0502030303020204" pitchFamily="34" charset="0"/>
              </a:rPr>
              <a:t>-su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seng</a:t>
            </a:r>
            <a:r>
              <a:rPr lang="en-PH" sz="3500" b="1" dirty="0">
                <a:latin typeface="Candara" panose="020E0502030303020204" pitchFamily="34" charset="0"/>
              </a:rPr>
              <a:t>-sin hu-</a:t>
            </a:r>
            <a:r>
              <a:rPr lang="en-PH" sz="3500" b="1" dirty="0" err="1">
                <a:latin typeface="Candara" panose="020E0502030303020204" pitchFamily="34" charset="0"/>
              </a:rPr>
              <a:t>chhi</a:t>
            </a:r>
            <a:r>
              <a:rPr lang="en-PH" sz="3500" b="1" dirty="0">
                <a:latin typeface="Candara" panose="020E0502030303020204" pitchFamily="34" charset="0"/>
              </a:rPr>
              <a:t> pang-</a:t>
            </a:r>
            <a:r>
              <a:rPr lang="en-PH" sz="3500" b="1" dirty="0" err="1">
                <a:latin typeface="Candara" panose="020E0502030303020204" pitchFamily="34" charset="0"/>
              </a:rPr>
              <a:t>cho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5.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Thy care O my Savior I pray,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Thy Spirit to help on life’s way;</a:t>
            </a:r>
          </a:p>
        </p:txBody>
      </p:sp>
    </p:spTree>
    <p:extLst>
      <p:ext uri="{BB962C8B-B14F-4D97-AF65-F5344CB8AC3E}">
        <p14:creationId xmlns:p14="http://schemas.microsoft.com/office/powerpoint/2010/main" val="667908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165" y="170121"/>
            <a:ext cx="973960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至終克勝死失權勢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Kau- be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sit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-se,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盡一世人得主保護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Chin chit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lang tit Chu  po-ho.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From death’s dark destruction I flee,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Through Jordan His hand leadeth me.</a:t>
            </a:r>
          </a:p>
        </p:txBody>
      </p:sp>
    </p:spTree>
    <p:extLst>
      <p:ext uri="{BB962C8B-B14F-4D97-AF65-F5344CB8AC3E}">
        <p14:creationId xmlns:p14="http://schemas.microsoft.com/office/powerpoint/2010/main" val="340954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367" y="170121"/>
            <a:ext cx="9686445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耶穌召我來行天路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領我向前日日進步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Chhoa</a:t>
            </a:r>
            <a:r>
              <a:rPr lang="en-PH" sz="3500" b="1" dirty="0"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</a:rPr>
              <a:t>hiong-cheng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jit-jit</a:t>
            </a:r>
            <a:r>
              <a:rPr lang="en-PH" sz="3500" b="1" dirty="0">
                <a:latin typeface="Candara" panose="020E0502030303020204" pitchFamily="34" charset="0"/>
              </a:rPr>
              <a:t> chin-po,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Christ calls me to walk in the way,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Onwards He will lead day by day;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0"/>
            <a:ext cx="9675812" cy="678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我的救主基督耶穌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Goa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 Ki- Tok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全能的手時刻保護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latin typeface="Candara" panose="020E0502030303020204" pitchFamily="34" charset="0"/>
              </a:rPr>
              <a:t>Choan-leng</a:t>
            </a:r>
            <a:r>
              <a:rPr lang="en-US" sz="3500" b="1" dirty="0"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latin typeface="Candara" panose="020E0502030303020204" pitchFamily="34" charset="0"/>
              </a:rPr>
              <a:t>chhiu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si-khek</a:t>
            </a:r>
            <a:r>
              <a:rPr lang="en-US" sz="3500" b="1" dirty="0">
                <a:latin typeface="Candara" panose="020E0502030303020204" pitchFamily="34" charset="0"/>
              </a:rPr>
              <a:t> po-ho,</a:t>
            </a:r>
          </a:p>
          <a:p>
            <a:pPr marL="0" indent="0" algn="ctr"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Jesus My Savior and Lord,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Leads me by His hand evermore,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634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07" y="0"/>
            <a:ext cx="10058585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我愛盡心做祢學生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Goa ai chin-sim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祢大施恩親手保護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Li  toa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 un </a:t>
            </a:r>
            <a:r>
              <a:rPr lang="en-US" sz="3500" b="1" dirty="0" err="1">
                <a:latin typeface="Candara" panose="020E0502030303020204" pitchFamily="34" charset="0"/>
              </a:rPr>
              <a:t>chhin-chhiu</a:t>
            </a:r>
            <a:r>
              <a:rPr lang="en-US" sz="3500" b="1" dirty="0">
                <a:latin typeface="Candara" panose="020E0502030303020204" pitchFamily="34" charset="0"/>
              </a:rPr>
              <a:t> po-ho.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To Him ever faithful I’ll be,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For His gracious hand leadeth me.</a:t>
            </a:r>
          </a:p>
        </p:txBody>
      </p:sp>
    </p:spTree>
    <p:extLst>
      <p:ext uri="{BB962C8B-B14F-4D97-AF65-F5344CB8AC3E}">
        <p14:creationId xmlns:p14="http://schemas.microsoft.com/office/powerpoint/2010/main" val="80930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365" y="170121"/>
            <a:ext cx="973960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世間無論平安艱苦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kan-kho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救主耶穌時刻保護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latin typeface="Candara" panose="020E0502030303020204" pitchFamily="34" charset="0"/>
              </a:rPr>
              <a:t>Kiu</a:t>
            </a:r>
            <a:r>
              <a:rPr lang="en-US" sz="3500" b="1" dirty="0"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 po- ho.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In joy or in sorrow I see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God’s hand ever more leading me.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74428"/>
            <a:ext cx="9675812" cy="678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我的救主基督耶穌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Goa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 Ki- Tok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全能的手時刻保護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latin typeface="Candara" panose="020E0502030303020204" pitchFamily="34" charset="0"/>
              </a:rPr>
              <a:t>Choan-leng</a:t>
            </a:r>
            <a:r>
              <a:rPr lang="en-US" sz="3500" b="1" dirty="0"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latin typeface="Candara" panose="020E0502030303020204" pitchFamily="34" charset="0"/>
              </a:rPr>
              <a:t>chhiu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po-ho,</a:t>
            </a:r>
          </a:p>
          <a:p>
            <a:pPr marL="0" indent="0" algn="ctr"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Jesus My Savior and Lord,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Leads me by His hand evermore,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3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223284"/>
            <a:ext cx="10058585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我愛盡心做祢學生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ai chin-sim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祢大施恩親手保護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Li   toa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 un </a:t>
            </a:r>
            <a:r>
              <a:rPr lang="en-US" sz="3500" b="1" dirty="0" err="1">
                <a:latin typeface="Candara" panose="020E0502030303020204" pitchFamily="34" charset="0"/>
              </a:rPr>
              <a:t>chhin-chhiu</a:t>
            </a:r>
            <a:r>
              <a:rPr lang="en-US" sz="3500" b="1" dirty="0">
                <a:latin typeface="Candara" panose="020E0502030303020204" pitchFamily="34" charset="0"/>
              </a:rPr>
              <a:t> po-ho.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To Him ever faithful I’ll be,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For His gracious hand leadeth me.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0527" y="170121"/>
            <a:ext cx="9686445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或是遇着憂悶艱苦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bun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kan-kho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或是得行平坦路途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</a:t>
            </a:r>
            <a:r>
              <a:rPr lang="en-PH" sz="3500" b="1" dirty="0" err="1">
                <a:latin typeface="Candara" panose="020E0502030303020204" pitchFamily="34" charset="0"/>
              </a:rPr>
              <a:t>Hek</a:t>
            </a:r>
            <a:r>
              <a:rPr lang="en-PH" sz="3500" b="1" dirty="0"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latin typeface="Candara" panose="020E0502030303020204" pitchFamily="34" charset="0"/>
              </a:rPr>
              <a:t>si</a:t>
            </a:r>
            <a:r>
              <a:rPr lang="en-PH" sz="3500" b="1" dirty="0">
                <a:latin typeface="Candara" panose="020E0502030303020204" pitchFamily="34" charset="0"/>
              </a:rPr>
              <a:t>   tit  </a:t>
            </a:r>
            <a:r>
              <a:rPr lang="en-PH" sz="3500" b="1" dirty="0" err="1"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 pin-tha</a:t>
            </a:r>
            <a:r>
              <a:rPr lang="en-PH" sz="3500" b="1" baseline="30000" dirty="0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 lo- to,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Sometimes life is shrouded in gloom,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Sometimes like a garden in bloom;</a:t>
            </a:r>
          </a:p>
        </p:txBody>
      </p:sp>
    </p:spTree>
    <p:extLst>
      <p:ext uri="{BB962C8B-B14F-4D97-AF65-F5344CB8AC3E}">
        <p14:creationId xmlns:p14="http://schemas.microsoft.com/office/powerpoint/2010/main" val="251829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645" y="170121"/>
            <a:ext cx="973960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或是海面或是山上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bin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-teng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無論各處主永保護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Bo </a:t>
            </a:r>
            <a:r>
              <a:rPr lang="en-US" sz="3500" b="1" dirty="0" err="1">
                <a:latin typeface="Candara" panose="020E0502030303020204" pitchFamily="34" charset="0"/>
              </a:rPr>
              <a:t>lun</a:t>
            </a:r>
            <a:r>
              <a:rPr lang="en-US" sz="3500" b="1" dirty="0"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latin typeface="Candara" panose="020E0502030303020204" pitchFamily="34" charset="0"/>
              </a:rPr>
              <a:t>tak</a:t>
            </a:r>
            <a:r>
              <a:rPr lang="en-US" sz="3500" b="1" dirty="0"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latin typeface="Candara" panose="020E0502030303020204" pitchFamily="34" charset="0"/>
              </a:rPr>
              <a:t>ui</a:t>
            </a:r>
            <a:r>
              <a:rPr lang="en-US" sz="3500" b="1" dirty="0">
                <a:latin typeface="Candara" panose="020E0502030303020204" pitchFamily="34" charset="0"/>
              </a:rPr>
              <a:t>  Chu  </a:t>
            </a:r>
            <a:r>
              <a:rPr lang="en-US" sz="3500" b="1" dirty="0" err="1">
                <a:latin typeface="Candara" panose="020E0502030303020204" pitchFamily="34" charset="0"/>
              </a:rPr>
              <a:t>eng</a:t>
            </a:r>
            <a:r>
              <a:rPr lang="en-US" sz="3500" b="1" dirty="0">
                <a:latin typeface="Candara" panose="020E0502030303020204" pitchFamily="34" charset="0"/>
              </a:rPr>
              <a:t>  po- ho.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On mountain or riding the sea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God’s hand still is there leading me.</a:t>
            </a:r>
          </a:p>
        </p:txBody>
      </p:sp>
    </p:spTree>
    <p:extLst>
      <p:ext uri="{BB962C8B-B14F-4D97-AF65-F5344CB8AC3E}">
        <p14:creationId xmlns:p14="http://schemas.microsoft.com/office/powerpoint/2010/main" val="110435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8280" y="0"/>
            <a:ext cx="9675812" cy="678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我的救主基督耶穌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Goa  e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Chu Ki- Tok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全能的手時刻保護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latin typeface="Candara" panose="020E0502030303020204" pitchFamily="34" charset="0"/>
              </a:rPr>
              <a:t>Choan-leng</a:t>
            </a:r>
            <a:r>
              <a:rPr lang="en-US" sz="3500" b="1" dirty="0"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latin typeface="Candara" panose="020E0502030303020204" pitchFamily="34" charset="0"/>
              </a:rPr>
              <a:t>chhiu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si-khek</a:t>
            </a:r>
            <a:r>
              <a:rPr lang="en-US" sz="3500" b="1" dirty="0">
                <a:latin typeface="Candara" panose="020E0502030303020204" pitchFamily="34" charset="0"/>
              </a:rPr>
              <a:t> po-ho,</a:t>
            </a:r>
          </a:p>
          <a:p>
            <a:pPr marL="0" indent="0" algn="ctr"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Jesus My Savior and Lord,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Leads me by His hand evermore,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516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223284"/>
            <a:ext cx="10058585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我愛盡心做祢學生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ai chin-sim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祢大施恩親手保護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Li   toa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 un </a:t>
            </a:r>
            <a:r>
              <a:rPr lang="en-US" sz="3500" b="1" dirty="0" err="1">
                <a:latin typeface="Candara" panose="020E0502030303020204" pitchFamily="34" charset="0"/>
              </a:rPr>
              <a:t>chhin-chhiu</a:t>
            </a:r>
            <a:r>
              <a:rPr lang="en-US" sz="3500" b="1" dirty="0">
                <a:latin typeface="Candara" panose="020E0502030303020204" pitchFamily="34" charset="0"/>
              </a:rPr>
              <a:t> po-ho.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To Him ever faithful I’ll be,</a:t>
            </a:r>
          </a:p>
          <a:p>
            <a:pPr marL="0" indent="0" algn="ctr">
              <a:buNone/>
            </a:pPr>
            <a:r>
              <a:rPr lang="en-US" sz="3500" b="1" dirty="0">
                <a:latin typeface="Candara" panose="020E0502030303020204" pitchFamily="34" charset="0"/>
              </a:rPr>
              <a:t>For His gracious hand leadeth me.</a:t>
            </a:r>
          </a:p>
        </p:txBody>
      </p:sp>
    </p:spTree>
    <p:extLst>
      <p:ext uri="{BB962C8B-B14F-4D97-AF65-F5344CB8AC3E}">
        <p14:creationId xmlns:p14="http://schemas.microsoft.com/office/powerpoint/2010/main" val="872368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1824</TotalTime>
  <Words>1016</Words>
  <Application>Microsoft Office PowerPoint</Application>
  <PresentationFormat>Widescreen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DFKai-SB</vt:lpstr>
      <vt:lpstr>Arial</vt:lpstr>
      <vt:lpstr>Candara</vt:lpstr>
      <vt:lpstr>Tw Cen MT</vt:lpstr>
      <vt:lpstr>Circuit</vt:lpstr>
      <vt:lpstr>耶穌召我來行天路 how tedious and tasteless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221</cp:revision>
  <dcterms:created xsi:type="dcterms:W3CDTF">2020-01-10T06:25:13Z</dcterms:created>
  <dcterms:modified xsi:type="dcterms:W3CDTF">2021-04-07T05:48:06Z</dcterms:modified>
</cp:coreProperties>
</file>